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CEB32-296C-4265-9DE5-242CD122EAE8}" type="datetimeFigureOut">
              <a:rPr lang="en-US" smtClean="0"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A469-8188-4E7E-9D94-EBB0422715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igablast.com/logo-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905000"/>
            <a:ext cx="7024688" cy="152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4648200"/>
            <a:ext cx="3200400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Footlight MT Light" pitchFamily="18" charset="0"/>
                <a:ea typeface="Kozuka Mincho Pro M" pitchFamily="18" charset="-128"/>
              </a:rPr>
              <a:t>By: Channa Boucher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Footlight MT Light" pitchFamily="18" charset="0"/>
              <a:ea typeface="Kozuka Mincho Pro M" pitchFamily="18" charset="-128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14893" t="13759" b="4539"/>
          <a:stretch>
            <a:fillRect/>
          </a:stretch>
        </p:blipFill>
        <p:spPr bwMode="auto">
          <a:xfrm>
            <a:off x="4038600" y="1023257"/>
            <a:ext cx="5105400" cy="583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81000" y="304800"/>
            <a:ext cx="8077200" cy="769441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What is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                                                       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?</a:t>
            </a:r>
            <a:endParaRPr lang="en-US" sz="4400" b="1" dirty="0">
              <a:solidFill>
                <a:schemeClr val="accent1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13716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Kozuka Mincho Pro M" pitchFamily="18" charset="-128"/>
              <a:ea typeface="Kozuka Mincho Pro M" pitchFamily="18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219200"/>
            <a:ext cx="48006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Kozuka Mincho Pro M" pitchFamily="18" charset="-128"/>
                <a:ea typeface="Kozuka Mincho Pro M" pitchFamily="18" charset="-128"/>
              </a:rPr>
              <a:t> </a:t>
            </a:r>
            <a:r>
              <a:rPr lang="en-US" sz="2800" dirty="0" smtClean="0">
                <a:latin typeface="Footlight MT Light" pitchFamily="18" charset="0"/>
                <a:ea typeface="Kozuka Mincho Pro M" pitchFamily="18" charset="-128"/>
              </a:rPr>
              <a:t>Gigablast is a search engine that was created in 2000 that retrieves information from partner sites.   </a:t>
            </a:r>
          </a:p>
          <a:p>
            <a:endParaRPr lang="en-US" sz="2800" dirty="0" smtClean="0">
              <a:latin typeface="Footlight MT Light" pitchFamily="18" charset="0"/>
              <a:ea typeface="Kozuka Mincho Pro M" pitchFamily="18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>
                <a:latin typeface="Footlight MT Light" pitchFamily="18" charset="0"/>
                <a:ea typeface="Kozuka Mincho Pro M" pitchFamily="18" charset="-128"/>
              </a:rPr>
              <a:t> </a:t>
            </a:r>
            <a:r>
              <a:rPr lang="en-US" sz="2800" dirty="0" smtClean="0">
                <a:latin typeface="Footlight MT Light" pitchFamily="18" charset="0"/>
                <a:ea typeface="Kozuka Mincho Pro M" pitchFamily="18" charset="-128"/>
              </a:rPr>
              <a:t>It was created to index up to 200 billion pages with the least amount of hardware possible.</a:t>
            </a:r>
          </a:p>
          <a:p>
            <a:pPr>
              <a:buFont typeface="Arial" pitchFamily="34" charset="0"/>
              <a:buChar char="•"/>
            </a:pPr>
            <a:endParaRPr lang="en-US" sz="2800" dirty="0">
              <a:latin typeface="Footlight MT Light" pitchFamily="18" charset="0"/>
              <a:ea typeface="Kozuka Mincho Pro M" pitchFamily="18" charset="-128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Footlight MT Light" pitchFamily="18" charset="0"/>
                <a:ea typeface="Kozuka Mincho Pro M" pitchFamily="18" charset="-128"/>
              </a:rPr>
              <a:t> Is the leading clean-energy search engine using 90% of its power from wind energy.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Kozuka Mincho Pro M" pitchFamily="18" charset="-128"/>
              <a:ea typeface="Kozuka Mincho Pro M" pitchFamily="18" charset="-128"/>
            </a:endParaRPr>
          </a:p>
        </p:txBody>
      </p:sp>
      <p:pic>
        <p:nvPicPr>
          <p:cNvPr id="15" name="Picture 2" descr="http://www.gigablast.com/logo-small.png"/>
          <p:cNvPicPr>
            <a:picLocks noChangeAspect="1" noChangeArrowheads="1"/>
          </p:cNvPicPr>
          <p:nvPr/>
        </p:nvPicPr>
        <p:blipFill>
          <a:blip r:embed="rId3"/>
          <a:srcRect t="10786" b="14869"/>
          <a:stretch>
            <a:fillRect/>
          </a:stretch>
        </p:blipFill>
        <p:spPr bwMode="auto">
          <a:xfrm>
            <a:off x="2971800" y="228600"/>
            <a:ext cx="4572000" cy="73741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Some of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I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ts Features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Directory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Advance Search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Super Recall</a:t>
            </a:r>
          </a:p>
          <a:p>
            <a:pPr lvl="1"/>
            <a:r>
              <a:rPr lang="en-US" dirty="0">
                <a:latin typeface="Footlight MT Light" pitchFamily="18" charset="0"/>
                <a:ea typeface="Kozuka Mincho Pro M" pitchFamily="18" charset="-128"/>
              </a:rPr>
              <a:t>start to return results that contain most of your query </a:t>
            </a:r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terms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Gigabot</a:t>
            </a:r>
          </a:p>
          <a:p>
            <a:pPr lvl="1"/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Also known as “spider”-indexing agent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Boolean Queries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Answers Questions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5334000"/>
            <a:ext cx="19240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Products and Services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Software License</a:t>
            </a:r>
            <a:r>
              <a:rPr lang="en-US" dirty="0">
                <a:latin typeface="Footlight MT Light" pitchFamily="18" charset="0"/>
                <a:ea typeface="Kozuka Mincho Pro M" pitchFamily="18" charset="-128"/>
              </a:rPr>
              <a:t> </a:t>
            </a:r>
            <a:endParaRPr lang="en-US" dirty="0" smtClean="0">
              <a:latin typeface="Footlight MT Light" pitchFamily="18" charset="0"/>
              <a:ea typeface="Kozuka Mincho Pro M" pitchFamily="18" charset="-128"/>
            </a:endParaRP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XML Search Feed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Custom Topic Search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Web Search 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Hosted Search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Site Search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Gigaboost</a:t>
            </a:r>
          </a:p>
          <a:p>
            <a:r>
              <a:rPr lang="en-US" dirty="0" smtClean="0">
                <a:latin typeface="Footlight MT Light" pitchFamily="18" charset="0"/>
                <a:ea typeface="Kozuka Mincho Pro M" pitchFamily="18" charset="-128"/>
              </a:rPr>
              <a:t>Data Extraction</a:t>
            </a:r>
            <a:endParaRPr lang="en-US" dirty="0">
              <a:latin typeface="Footlight MT Light" pitchFamily="18" charset="0"/>
              <a:ea typeface="Kozuka Mincho Pro M" pitchFamily="18" charset="-128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 l="17500" t="10000" r="19375" b="4000"/>
          <a:stretch>
            <a:fillRect/>
          </a:stretch>
        </p:blipFill>
        <p:spPr bwMode="auto">
          <a:xfrm>
            <a:off x="4876800" y="1676400"/>
            <a:ext cx="4267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Lets Try It!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t="7547" r="1713" b="3396"/>
          <a:stretch>
            <a:fillRect/>
          </a:stretch>
        </p:blipFill>
        <p:spPr bwMode="auto">
          <a:xfrm>
            <a:off x="0" y="1219200"/>
            <a:ext cx="9144000" cy="517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Using Advance Search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t="7595" r="1899" b="3797"/>
          <a:stretch>
            <a:fillRect/>
          </a:stretch>
        </p:blipFill>
        <p:spPr bwMode="auto">
          <a:xfrm>
            <a:off x="1" y="1310845"/>
            <a:ext cx="9144000" cy="554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Broadway" pitchFamily="82" charset="0"/>
                <a:ea typeface="Kozuka Mincho Pro M" pitchFamily="18" charset="-128"/>
              </a:rPr>
              <a:t>Using the Directory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Broadway" pitchFamily="82" charset="0"/>
              <a:ea typeface="Kozuka Mincho Pro M" pitchFamily="18" charset="-128"/>
            </a:endParaRPr>
          </a:p>
        </p:txBody>
      </p:sp>
      <p:pic>
        <p:nvPicPr>
          <p:cNvPr id="1741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t="7229" b="3614"/>
          <a:stretch>
            <a:fillRect/>
          </a:stretch>
        </p:blipFill>
        <p:spPr bwMode="auto">
          <a:xfrm>
            <a:off x="0" y="1752600"/>
            <a:ext cx="916212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91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Some of Its Features</vt:lpstr>
      <vt:lpstr>Products and Services</vt:lpstr>
      <vt:lpstr>Lets Try It!</vt:lpstr>
      <vt:lpstr>Using Advance Search</vt:lpstr>
      <vt:lpstr>Using the Directory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26</cp:revision>
  <dcterms:created xsi:type="dcterms:W3CDTF">2011-02-06T23:08:47Z</dcterms:created>
  <dcterms:modified xsi:type="dcterms:W3CDTF">2011-02-07T03:05:07Z</dcterms:modified>
</cp:coreProperties>
</file>